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817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Philistines heard that David had been anointed king over all Israel, they went up in full force to search for him, but David heard about it and went out to mee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Philistines had come and raided the Valley of Repha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David enquired of God: ‘Shall I go and attack the Philistines? Will you deliver them into my hands?’The Lord answered him, ‘Go, I will deliver them into your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David and his men went up to Baal Perazim, and there he defeated them. He said, ‘As waters break out, God has broken out against my enemies by my hand.’ So that place was called Baal Peraz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hilistines had abandoned their gods there, and David gave orders to burn them in the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ce more the Philistines raided the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David enquired of God again, and God answered him, ‘Do not go directly after them, but circle round them and attack them in front of the poplar tre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soon as you hear the sound of marching in the tops of the poplar trees, move out to battle, because that will mean God has gone out in front of you to strike the Philistine ar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David did as God commanded him, and they struck down the Philistine army, all the way from Gibeon to Gez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David’s fame spread throughout every land, and the Lord made all the nations fear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house and fami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Hiram king of Tyre sent messengers to David, along with cedar logs, stonemasons and carpenters to build a palace for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knew that the Lord had established him as king over Israel and that his kingdom had been highly exalted for the sake of his people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Jerusalem David took more wives and became the father of more sons and daugh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names of the children born to him there: Shammua, Shobab, Nathan, Solo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bhar, Elishua, Elpel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gah, Nepheg, Japh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lishama, Beeliada and Eliphelet.David defeats the Philistines]]></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2026-07-05T15:30:54Z</dcterms:created>
  <dcterms:modified xsi:type="dcterms:W3CDTF">2026-07-05T15:30:54Z</dcterms:modified>
  <dc:title>Bible.com.au: 1 Chronicles 14:1-17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