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7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1: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built up the city around it, from the terraces to the surrounding wall, while Joab restored the rest of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became more and more powerful, because the Lord Almighty was with him.David’s mighty warri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were the chiefs of David’s mighty warriors – they, together with all Israel, gave his kingship strong support to extend it over the whole land, as the Lord had promis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list of David’s mighty warriors:Jashobeam, a Hakmonite, was chief of the officers; he raised his spear against three hundred men, whom he killed in one encoun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xt to him was Eleazar son of Dodai the Ahohite, one of the three mighty warri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as with David at Pas Dammim when the Philistines gathered there for battle. At a place where there was a field full of barley, the troops fled from the Philisti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took their stand in the middle of the field. They defended it and struck the Philistines down, and the Lord brought about a great vict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ree of the thirty chiefs came down to David to the rock at the cave of Adullam, while a band of Philistines was encamped in the Valley of Repha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David was in the stronghold, and the Philistine garrison was at Bethle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longed for water and said, ‘Oh, that someone would get me a drink of water from the well near the gate of Bethle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becomes king ove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Three broke through the Philistine lines, drew water from the well near the gate of Bethlehem and carried it back to David. But he refused to drink it; instead, he poured it out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forbid that I should do this!’ he said. ‘Should I drink the blood of these men who went at the risk of their lives?’ Because they risked their lives to bring it back, David would not drink it.Such were the exploits of the three mighty warrio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ishai the brother of Joab was chief of the Three. He raised his spear against three hundred men, whom he killed, and so he became as famous as the Th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doubly honoured above the Three and became their commander, even though he was not included among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naiah son of Jehoiada, a valiant fighter from Kabzeel, performed great exploits. He struck down Moab’s two mightiest warriors. He also went down into a pit on a snowy day and killed a l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truck down an Egyptian who was five cubits tall. Although the Egyptian had a spear like a weaver’s rod in his hand, Benaiah went against him with a club. He snatched the spear from the Egyptian’s hand and killed him with his own sp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ch were the exploits of Benaiah son of Jehoiada; he too was as famous as the three mighty warrio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as held in greater honour than any of the Thirty, but he was not included among the Three. And David put him in charge of his bodygu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ighty warriors were:Asahel the brother of Joab,Elhanan son of Dodo from Bethle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ammoth the Harorite,Helez the Pelon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Israel came together to David at Hebron and said, ‘We are your own flesh and blo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ra son of Ikkesh from Tekoa,Abiezer from Anatho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bbekai the Hushathite,Ilai the Aho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harai the Netophathite,Heled son of Baanah the Netophathi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hai son of Ribai from Gibeah in Benjamin,Benaiah the Pirathoni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urai from the ravines of Gaash,Abiel the Arbathit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zmaveth the Baharumite,Eliahba the Shaalboni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s of Hashem the Gizonite,Jonathan son of Shagee the Harar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hiam son of Sakar the Hararite,Eliphal son of U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pher the Mekerathite,Ahijah the Pelonit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zro the Carmelite,Naarai son of Ezb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past, even while Saul was king, you were the one who led Israel on their military campaigns. And the Lord your God said to you, “You will shepherd my people Israel, and you will become their ruler.”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el the brother of Nathan,Mibhar son of Hagr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Zelek the Ammonite,Naharai the Berothite, the armour-bearer of Joab son of Zerui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ra the Ithrite,Gareb the Ithrit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Uriah the Hittite,Zabad son of Ahla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dina son of Shiza the Reubenite, who was chief of the Reubenites, and the thirty with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anan son of Maakah,Joshaphat the Mithnit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Uzzia the Ashterathite,Shama and Jeiel the sons of Hotham the Aroerit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ediael son of Shimri,his brother Joha the Tizi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liel the Mahavite,Jeribai and Joshaviah the sons of Elnaam,Ithmah the Moabit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liel, Obed and Jaasiel the Mezoba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ll the elders of Israel had come to King David at Hebron, he made a covenant with them at Hebron before the Lord, and they anointed David king over Israel, as the Lord had promised through Samuel.David conquers Jerusal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and all the Israelites marched to Jerusalem (that is, Jebus). The Jebusites who lived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id to David, ‘You will not get in here.’ Nevertheless, David captured the fortress of Zion – which is the City of Dav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had said, ‘Whoever leads the attack on the Jebusites will become commander-in-chief.’ Joab son of Zeruiah went up first, and so he received the comm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then took up residence in the fortress, and so it was called the City of David.]]></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2026-06-12T00:01:22Z</dcterms:created>
  <dcterms:modified xsi:type="dcterms:W3CDTF">2026-06-12T00:01:22Z</dcterms:modified>
  <dc:title>Bible.com.au: 1 Chronicles 11:1-47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