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presProps" Target="presProps.xml"/>
  <Relationship Id="rId61" Type="http://schemas.openxmlformats.org/officeDocument/2006/relationships/viewProps" Target="viewProps.xml"/>
  <Relationship Id="rId6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360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1:1-5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Ham:Cush, Egypt, Put and Cana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Cush:Seba, Havilah, Sabta, Raamah and Sabteka.The sons of Raamah:Sheba and Ded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sh was the father ofNimrod, who became a mighty warrior on ear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 was the father ofthe Ludites, Anamites, Lehabites, Naphtuhites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thrusites, Kasluhites (from whom the Philistines came) and Caphtorit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aan was the father ofSidon his firstborn, and of the Hittite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busites, Amorites, Girgashite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vites, Arkites, Sinite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vadites, Zemarites and Hamathites.The Semites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hem:Elam, Ashur, Arphaxad, Lud and Aram.The sons of Aram:Uz, Hul, Gether and Meshek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torical records from Adam to AbrahamTo Noah’s s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phaxad was the father of Shelah,and Shelah the father of Eb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sons were born to Eber:one was named Peleg, because in his time the earth was divided; his brother was named Jokta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ktan was the father ofAlmodad, Sheleph, Hazarmaveth, Jerah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oram, Uzal, Diklah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al, Abimael, Sheba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hir, Havilah and Jobab. All these were sons of Jokta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m, Arphaxad, Shelah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er, Peleg, Reu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ug, Nahor, Terah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(that is, Abraham).The family of Abraham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m, Seth, Enosh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Abraham: Isaac and Ishmael.Descendants of Hagar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ir descendants:Nebaioth the firstborn of Ishmael, Kedar, Adbeel, Mibsam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shma, Dumah, Massa, Hadad, Tema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tur, Naphish and Kedemah.These were the sons of Ishmael.Descendants of Keturah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born to Keturah, Abraham’s concubine:Zimran, Jokshan, Medan, Midian, Ishbak and Shuah.The sons of Jokshan:Sheba and Deda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Midian:Ephah, Epher, Hanok, Abida and Eldaah.All these were descendants of Keturah.Descendants of Sarah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was the father of Isaac.The sons of Isaac:Esau and Israel.Esau’s sons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sau:Eliphaz, Reuel, Jeush, Jalam and Korah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liphaz:Teman, Omar, Zepho, Gatam and Kenaz;by Timna: Amalek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Reuel:Nahath, Zerah, Shammah and Mizzah.The people of Seir in Edom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an, Mahalalel, Jared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eir:Lotan, Shobal, Zibeon, Anah, Dishon, Ezer and Dishan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Lotan:Hori and Homam. Timna was Lotan’s sister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hobal:Alvan, Manahath, Ebal, Shepho and Onam.The sons of Zibeon:Aiah and Anah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Anah:Dishon.The sons of Dishon:Hemdan, Eshban, Ithran and Keran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zer:Bilhan, Zaavan and Akan.The sons of Dishan:Uz and Aran.The rulers of Edom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kings who reigned in Edom before any Israelite king reigned:Bela son of Beor, whose city was named Dinhabah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Bela died, Jobab son of Zerah from Bozrah succeeded him as king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obab died, Husham from the land of the Temanites succeeded him as king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usham died, Hadad son of Bedad, who defeated Midian in the country of Moab, succeeded him as king. His city was named Avith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adad died, Samlah from Masrekah succeeded him as k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och, Methuselah, Lamech,Noah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amlah died, Shaul from Rehoboth on the river succeeded him as king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haul died, Baal-Hanan son of Akbor succeeded him as king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Baal-Hanan died, Hadad succeeded him as king. His city was named Pau, and his wife’s name was Mehetabel daughter of Matred, the daughter of Me-Zahab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ad also died.The chiefs of Edom were:Timna, Alvah, Jetheth,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olibamah, Elah, Pinon,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az, Teman, Mibzar,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gdiel and Iram.These were the chiefs of Edom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Noah: Shem, Ham and Japheth.The Japhethites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pheth:Gomer, Magog, Madai, Javan, Tubal, Meshek and Tira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Gomer:Ashkenaz, Riphath and Togarm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van:Elishah, Tarshish, the Kittites and the Rodanites.The Hamites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2026-06-06T04:23:23Z</dcterms:created>
  <dcterms:modified xsi:type="dcterms:W3CDTF">2026-06-06T04:23:23Z</dcterms:modified>
  <dc:title>Bible.com.au: 1 Chronicles 1:1-54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