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presProps" Target="presProps.xml"/>
  <Relationship Id="rId61" Type="http://schemas.openxmlformats.org/officeDocument/2006/relationships/viewProps" Target="viewProps.xml"/>
  <Relationship Id="rId6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82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hronicles 1:1-5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Ham:Cush, Egypt, Put and Canaa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Cush:Seba, Havilah, Sabta, Raamah and Sabteka.The sons of Raamah:Sheba and Deda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sh was the father ofNimrod, who became a mighty warrior on ear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gypt was the father ofthe Ludites, Anamites, Lehabites, Naphtuhites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thrusites, Kasluhites (from whom the Philistines came) and Caphtorit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aan was the father ofSidon his firstborn, and of the Hittite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busites, Amorites, Girgashites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vites, Arkites, Sinites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vadites, Zemarites and Hamathites.The Semites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Shem:Elam, Ashur, Arphaxad, Lud and Aram.The sons of Aram:Uz, Hul, Gether and Meshek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torical records from Adam to AbrahamTo Noah’s son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phaxad was the father of Shelah,and Shelah the father of Eb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wo sons were born to Eber:one was named Peleg, because in his time the earth was divided; his brother was named Jokta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ktan was the father ofAlmodad, Sheleph, Hazarmaveth, Jerah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doram, Uzal, Diklah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bal, Abimael, Sheba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hir, Havilah and Jobab. All these were sons of Jokta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m, Arphaxad, Shelah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ber, Peleg, Reu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rug, Nahor, Terah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m (that is, Abraham).The family of Abraha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am, Seth, Enosh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Abraham: Isaac and Ishmael.Descendants of Hagar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their descendants:Nebaioth the firstborn of Ishmael, Kedar, Adbeel, Mibsam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shma, Dumah, Massa, Hadad, Tema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tur, Naphish and Kedemah.These were the sons of Ishmael.Descendants of Keturah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born to Keturah, Abraham’s concubine:Zimran, Jokshan, Medan, Midian, Ishbak and Shuah.The sons of Jokshan:Sheba and Dedan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Midian:Ephah, Epher, Hanok, Abida and Eldaah.All these were descendants of Keturah.Descendants of Sarah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ham was the father of Isaac.The sons of Isaac:Esau and Israel.Esau’s sons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Esau:Eliphaz, Reuel, Jeush, Jalam and Korah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Eliphaz:Teman, Omar, Zepho, Gatam and Kenaz;by Timna: Amalek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Reuel:Nahath, Zerah, Shammah and Mizzah.The people of Seir in Ed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an, Mahalalel, Jared,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Seir:Lotan, Shobal, Zibeon, Anah, Dishon, Ezer and Dishan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Lotan:Hori and Homam. Timna was Lotan’s sister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Shobal:Alvan, Manahath, Ebal, Shepho and Onam.The sons of Zibeon:Aiah and Anah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of Anah:Dishon.The sons of Dishon:Hemdan, Eshban, Ithran and Keran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Ezer:Bilhan, Zaavan and Akan.The sons of Dishan:Uz and Aran.The rulers of Edom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the kings who reigned in Edom before any Israelite king reigned:Bela son of Beor, whose city was named Dinhabah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Bela died, Jobab son of Zerah from Bozrah succeeded him as king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obab died, Husham from the land of the Temanites succeeded him as king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usham died, Hadad son of Bedad, who defeated Midian in the country of Moab, succeeded him as king. His city was named Avith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adad died, Samlah from Masrekah succeeded him as k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och, Methuselah, Lamech,Noah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Samlah died, Shaul from Rehoboth on the river succeeded him as king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Shaul died, Baal-Hanan son of Akbor succeeded him as king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Baal-Hanan died, Hadad succeeded him as king. His city was named Pau, and his wife’s name was Mehetabel daughter of Matred, the daughter of Me-Zahab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dad also died.The chiefs of Edom were:Timna, Alvah, Jetheth,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olibamah, Elah, Pinon,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az, Teman, Mibzar,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gdiel and Iram.These were the chiefs of Edom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Noah: Shem, Ham and Japheth.The Japhethites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Japheth:Gomer, Magog, Madai, Javan, Tubal, Meshek and Tira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Gomer:Ashkenaz, Riphath and Togarma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Javan:Elishah, Tarshish, the Kittites and the Rodanites.The Hamites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2026-08-06T02:05:38Z</dcterms:created>
  <dcterms:modified xsi:type="dcterms:W3CDTF">2026-08-06T02:05:38Z</dcterms:modified>
  <dc:title>Bible.com.au: 1 Chronicles 1:1-54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