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59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phaniah 2: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have heard the insults of Moaband the taunts of the Ammonites,who insulted my peopleand made threats against their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as surely as I live,”declares the Lord Almighty,the God of Israel,“surely Moab will become like Sodom,the Ammonites like Gomorrah—a place of weeds and salt pits,a wasteland forever.The remnant of my people will plunder them;the survivors of my nation will inherit their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what they will get in return for their pride,for insulting and mockingthe people of the Lord Almigh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will be awesome to themwhen he destroys all the gods of the earth.Distant nations will bow down to him,all of them in their own lands.Cu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Cushites, too,will be slain by my sword.”Assyri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will stretch out his hand against the northand destroy Assyria,leaving Nineveh utterly desolateand dry as the dese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locks and herds will lie down there,creatures of every kind.The desert owl and the screech owlwill roost on her columns.Their hooting will echo through the windows,rubble will fill the doorways,the beams of cedar will be expos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the city of revelrythat lived in safety.She said to herself,“I am the one! And there is none besides me.”What a ruin she has become,a lair for wild beasts!All who pass by her scoffand shake their fis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 and Jerusalem Judged Along With the NationsJudah Summoned to Rep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ther together, gather yourselves together,you shameful na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fore the decree takes effectand that day passes like windblown chaff,before the Lord’s fierce angercomes upon you,before the day of the Lord’s wrathcomes upon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eek the Lord, all you humble of the land,you who do what he commands.Seek righteousness, seek humility;perhaps you will be shelteredon the day of the Lord’s anger.Philist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za will be abandonedand Ashkelon left in ruins.At midday Ashdod will be emptiedand Ekron uproot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oe to you who live by the sea,you Kerethite people;the word of the Lord is against you,Canaan, land of the Philistines.He says, “I will destroy you,and none will be lef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and by the sea will become pastureshaving wells for shepherdsand pens for flock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land will belongto the remnant of the people of Judah;there they will find pasture.In the evening they will lie downin the houses of Ashkelon.The Lord their God will care for them;he will restore their fortunes.Moab and Ammon]]></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2026-05-23T07:00:44Z</dcterms:created>
  <dcterms:modified xsi:type="dcterms:W3CDTF">2026-05-23T07:00:44Z</dcterms:modified>
  <dc:title>Bible.com.au: Zephaniah 2:1-15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