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74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will encamp at my templeto guard it against marauding forces.Never again will an oppressor overrun my people,for now I am keeping watch.The Coming of Zion’s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joice greatly, Daughter Zion!Shout, Daughter Jerusalem!See, your king comes to you,righteous and victorious,lowly and riding on a donkey,on a colt, the foal of a donk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ake away the chariots from Ephraimand the warhorses from Jerusalem,and the battle bow will be broken.He will proclaim peace to the nations.His rule will extend from sea to seaand from the River to the ends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for you, because of the blood of my covenant with you,I will free your prisoners from the waterless p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Return to your fortress, you prisoners of hope;even now I announce that I will restore twice as much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nd Judah as I bend my bowand fill it with Ephraim.I will rouse your sons, Zion,against your sons, Greece,and make you like a warrior’s sword.The Lord Will App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will appear over them;his arrow will flash like lightning.The Sovereign Lord will sound the trumpet;he will march in the storms of the s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lmighty will shield them.They will destroyand overcome with slingstones.They will drink and roar as with wine;they will be full like a bowlused for sprinkling the corners of the al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their God will save his people on that dayas a shepherd saves his flock.They will sparkle in his landlike jewels in a cr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attractive and beautiful they will be!Grain will make the young men thrive,and new wine the young wo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Israel’s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The word of the Lord is against the land of Hadrakand will come to rest on Damascus—for the eyes of all people and all the tribes of Israelare on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on Hamath too, which borders on it,and on Tyre and Sidon, though they are very skill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yre has built herself a stronghold;she has heaped up silver like dust,and gold like the dirt of the stree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will take away her possessionsand destroy her power on the sea,and she will be consumed by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hkelon will see it and fear;Gaza will writhe in agony,and Ekron too, for her hope will wither.Gaza will lose her kingand Ashkelon will be deser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mongrel people will occupy Ashdod,and I will put an end to the pride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take the blood from their mouths,the forbidden food from between their teeth.Those who are left will belong to our Godand become a clan in Judah,and Ekron will be like the Jebusites.]]></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2026-06-23T23:46:01Z</dcterms:created>
  <dcterms:modified xsi:type="dcterms:W3CDTF">2026-06-23T23:46:01Z</dcterms:modified>
  <dc:title>Bible.com.au: Zechariah 9:1-17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