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bring them back to live in Jerusalem; they will be my people, and I will be faithful and righteous to them as thei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Almighty says: “Now hear these words, ‘Let your hands be strong so that the temple may be built.’ This is also what the prophets said who were present when the foundation was laid for the house of the Lord Almigh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fore that time there were no wages for people or hire for animals. No one could go about their business safely because of their enemies, since I had turned everyone against their neighb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I will not deal with the remnant of this people as I did in the past,” declares the Lord Almigh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eed will grow well, the vine will yield its fruit, the ground will produce its crops, and the heavens will drop their dew. I will give all these things as an inheritance to the remnant of t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st as you, Judah and Israel, have been a curse among the nations, so I will save you, and you will be a blessing. Do not be afraid, but let your hands be st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Almighty says: “Just as I had determined to bring disaster on you and showed no pity when your ancestors angered me,” says the Lord Almigh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ow I have determined to do good again to Jerusalem and Judah. Do not b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hings you are to do: Speak the truth to each other, and render true and sound judgment in your cou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plot evil against each other, and do not love to swear falsely. I hate all this,” declare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Promises to Bless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Almighty cam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at the Lord Almighty says: “The fasts of the fourth, fifth, seventh and tenth months will become joyful and glad occasions and happy festivals for Judah. Therefore love truth and pe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the Lord Almighty says: “Many peoples and the inhabitants of many cities will yet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inhabitants of one city will go to another and say, ‘Let us go at once to entreat the Lord and seek the Lord Almighty. I myself am g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y peoples and powerful nations will come to Jerusalem to seek the Lord Almighty and to entrea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Lord Almighty says: “In those days ten people from all languages and nations will take firm hold of one Jew by the hem of his robe and say, ‘Let us go with you, because we have heard that God is with yo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Almighty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says: “I am very jealous for Zion; I am burning with jealousy for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 “I will return to Zion and dwell in Jerusalem. Then Jerusalem will be called the Faithful City, and the mountain of the Lord Almighty will be called the Holy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Almighty says: “Once again men and women of ripe old age will sit in the streets of Jerusalem, each of them with cane in hand because of their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streets will be filled with boys and girls playing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Almighty says: “It may seem marvelous to the remnant of this people at that time, but will it seem marvelous to me?” declares the Lord Almigh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Almighty says: “I will save my people from the countries of the east and the west.]]></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2026-06-24T11:37:52Z</dcterms:created>
  <dcterms:modified xsi:type="dcterms:W3CDTF">2026-06-24T11:37:52Z</dcterms:modified>
  <dc:title>Bible.com.au: Zechariah 8:1-23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