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again to Zechar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Almighty said: ‘Administer true justice; show mercy and compassion to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oppress the widow or the fatherless, the foreigner or the poor. Do not plot evil against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pay attention; stubbornly they turned their backs and covered their 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de their hearts as hard as flint and would not listen to the law or to the words that the Lord Almighty had sent by his Spirit through the earlier prophets. So the Lord Almighty was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When I called, they did not listen; so when they called, I would not listen,’ says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cattered them with a whirlwind among all the nations, where they were strangers. The land they left behind them was so desolate that no one traveled through it. This is how they made the pleasant land desolat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ce and Mercy, Not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King Darius, the word of the Lord came to Zechariah on the fourth day of the ninth month, the month of Kisle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Bethel had sent Sharezer and Regem-Melek, together with their men, to entrea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asking the priests of the house of the Lord Almighty and the prophets, “Should I mourn and fast in the fifth month, as I have done for so man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Almighty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k all the people of the land and the priests, ‘When you fasted and mourned in the fifth and seventh months for the past seventy years, was it really for me that you fa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ou were eating and drinking, were you not just feasting for y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these not the words the Lord proclaimed through the earlier prophets when Jerusalem and its surrounding towns were at rest and prosperous, and the Negev and the western foothills were settled?’ ”]]></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2026-06-09T23:55:32Z</dcterms:created>
  <dcterms:modified xsi:type="dcterms:W3CDTF">2026-06-09T23:55:32Z</dcterms:modified>
  <dc:title>Bible.com.au: Zechariah 7:1-14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