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934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ean Garments for the High Prie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howed me Joshua the high priest standing before the angel of the Lord, and Satan standing at his right side to accus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Satan, “The Lord rebuke you, Satan! The Lord, who has chosen Jerusalem, rebuke you! Is not this man a burning stick snatched from the fire?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oshua was dressed in filthy clothes as he stood before the ang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said to those who were standing before him, “Take off his filthy clothes.”Then he said to Joshua, “See, I have taken away your sin, and I will put fine garments on you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“Put a clean turban on his head.” So they put a clean turban on his head and clothed him, while the angel of the Lord stood b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gave this charge to Joshua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what the Lord Almighty says: ‘If you will walk in obedience to me and keep my requirements, then you will govern my house and have charge of my courts, and I will give you a place among these standing he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Listen, High Priest Joshua, you and your associates seated before you, who are men symbolic of things to come: I am going to bring my servant, the Branc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the stone I have set in front of Joshua! There are seven eyes on that one stone, and I will engrave an inscription on it,’ says the Lord Almighty, ‘and I will remove the sin of this land in a single d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In that day each of you will invite your neighbor to sit under your vine and fig tree,’ declares the Lord Almighty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2026-10-06T08:58:56Z</dcterms:created>
  <dcterms:modified xsi:type="dcterms:W3CDTF">2026-10-06T08:58:56Z</dcterms:modified>
  <dc:title>Bible.com.au: Zechariah 3:1-10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