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209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 Lord Almighty says: “After the Glorious One has sent me against the nations that have plundered you—for whoever touches you touches the apple of his eye—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urely raise my hand against them so that their slaves will plunder them. Then you will know that the Lord Almighty has sen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hout and be glad, Daughter Zion. For I am coming, and I will live among you,” declares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ny nations will be joined with the Lord in that day and will become my people. I will live among you and you will know that the Lord Almighty has sent me to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inherit Judah as his portion in the holy land and will again choose Jerusal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till before the Lord, all mankind, because he has roused himself from his holy dwelling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ith a Measuring Line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looked up, and there before me was a man with a measuring line in his h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ed, “Where are you going?”He answered me, “To measure Jerusalem, to find out how wide and how long it is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angel who was speaking to me was leaving, another angel came to meet him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to him: “Run, tell that young man, ‘Jerusalem will be a city without walls because of the great number of people and animals in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myself will be a wall of fire around it,’ declares the Lord, ‘and I will be its glory within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! Come! Flee from the land of the north,” declares the Lord, “for I have scattered you to the four winds of heaven,” declares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, Zion! Escape, you who live in Daughter Babylon!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2026-06-25T16:25:19Z</dcterms:created>
  <dcterms:modified xsi:type="dcterms:W3CDTF">2026-06-25T16:25:19Z</dcterms:modified>
  <dc:title>Bible.com.au: Zechariah 2:1-13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