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29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I will not be your shepherd. Let the dying die, and the perishing perish. Let those who are left eat one another’s fl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took my staff called Favor and broke it, revoking the covenant I had made with all the n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revoked on that day, and so the oppressed of the flock who were watching me knew it was the word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old them, “If you think it best, give me my pay; but if not, keep it.” So they paid me thirty pieces of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to me, “Throw it to the potter”—the handsome price at which they valued me! So I took the thirty pieces of silver and threw them to the potter at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broke my second staff called Union, breaking the family bond between Judah an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me, “Take again the equipment of a foolish shephe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am going to raise up a shepherd over the land who will not care for the lost, or seek the young, or heal the injured, or feed the healthy, but will eat the meat of the choice sheep, tearing off their ho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to the worthless shepherd,who deserts the flock!May the sword strike his arm and his right eye!May his arm be completely withered,his right eye totally bli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pen your doors, Lebanon,so that fire may devour your ced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il, you juniper, for the cedar has fallen;the stately trees are ruined!Wail, oaks of Bashan;the dense forest has been cu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to the wail of the shepherds;their rich pastures are destroyed!Listen to the roar of the lions;the lush thicket of the Jordan is ruined!Two Shephe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my God says: “Shepherd the flock marked for slaugh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ir buyers slaughter them and go unpunished. Those who sell them say, ‘Praise the Lord, I am rich!’ Their own shepherds do not spar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will no longer have pity on the people of the land,” declares the Lord. “I will give everyone into the hands of their neighbors and their king. They will devastate the land, and I will not rescue anyone from their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shepherded the flock marked for slaughter, particularly the oppressed of the flock. Then I took two staffs and called one Favor and the other Union, and I shepherded the flo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one month I got rid of the three shepherds.The flock detested me, and I grew weary of them]]></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2026-06-28T02:17:10Z</dcterms:created>
  <dcterms:modified xsi:type="dcterms:W3CDTF">2026-06-28T02:17:10Z</dcterms:modified>
  <dc:title>Bible.com.au: Zechariah 11:1-17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