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5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ignal for themand gather them in.Surely I will redeem them;they will be as numerous as bef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gh I scatter them among the peoples,yet in distant lands they will remember me.They and their children will survive,and they will retu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bring them back from Egyptand gather them from Assyria.I will bring them to Gilead and Lebanon,and there will not be room enough for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pass through the sea of trouble;the surging sea will be subduedand all the depths of the Nile will dry up.Assyria’s pride will be brought downand Egypt’s scepter will pass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engthen them in the Lordand in his name they will live securely,”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Care for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k the Lord for rain in the springtime;it is the Lord who sends the thunderstorms.He gives showers of rain to all people,and plants of the field to every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dols speak deceitfully,diviners see visions that lie;they tell dreams that are false,they give comfort in vain.Therefore the people wander like sheepoppressed for lack of a shephe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anger burns against the shepherds,and I will punish the leaders;for the Lord Almighty will carefor his flock, the people of Judah,and make them like a proud horse in b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Judah will come the cornerstone,from him the tent peg,from him the battle bow,from him every rul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gether they will be like warriors in battletrampling their enemy into the mud of the streets.They will fight because the Lord is with them,and they will put the enemy horsemen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engthen Judahand save the tribes of Joseph.I will restore thembecause I have compassion on them.They will be as thoughI had not rejected them,for I am the Lord their Godand I will answ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phraimites will become like warriors,and their hearts will be glad as with wine.Their children will see it and be joyful;their hearts will rejoice in the Lor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2026-07-22T11:22:57Z</dcterms:created>
  <dcterms:modified xsi:type="dcterms:W3CDTF">2026-07-22T11:22:57Z</dcterms:modified>
  <dc:title>Bible.com.au: Zechariah 10:1-12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