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2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0: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ignal for themand gather them in.Surely I will redeem them;they will be as numerous as bef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gh I scatter them among the peoples,yet in distant lands they will remember me.They and their children will survive,and they will retu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ring them back from Egyptand gather them from Assyria.I will bring them to Gilead and Lebanon,and there will not be room enough fo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pass through the sea of trouble;the surging sea will be subduedand all the depths of the Nile will dry up.Assyria’s pride will be brought downand Egypt’s scepter will pass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trengthen them in the Lordand in his name they will live securely,”declare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Care for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k the Lord for rain in the springtime;it is the Lord who sends the thunderstorms.He gives showers of rain to all people,and plants of the field to every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dols speak deceitfully,diviners see visions that lie;they tell dreams that are false,they give comfort in vain.Therefore the people wander like sheepoppressed for lack of a shephe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anger burns against the shepherds,and I will punish the leaders;for the Lord Almighty will carefor his flock, the people of Judah,and make them like a proud horse in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Judah will come the cornerstone,from him the tent peg,from him the battle bow,from him every rul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gether they will be like warriors in battletrampling their enemy into the mud of the streets.They will fight because the Lord is with them,and they will put the enemy horsemen to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rengthen Judahand save the tribes of Joseph.I will restore thembecause I have compassion on them.They will be as thoughI had not rejected them,for I am the Lord their Godand I will answ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phraimites will become like warriors,and their hearts will be glad as with wine.Their children will see it and be joyful;their hearts will rejoice in the Lord.]]></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2026-07-22T10:24:35Z</dcterms:created>
  <dcterms:modified xsi:type="dcterms:W3CDTF">2026-07-22T10:24:35Z</dcterms:modified>
  <dc:title>Bible.com.au: Zechariah 10:1-12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