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35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3: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kindness and love of God our Savior appeare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2026-06-25T17:08:16Z</dcterms:created>
  <dcterms:modified xsi:type="dcterms:W3CDTF">2026-06-25T17:08:16Z</dcterms:modified>
  <dc:title>Bible.com.au: Titus 3:4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