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he is a wall,we will build towers of silver on her.If she is a door,we will enclose her with panels of cedar.She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wall,and my breasts are like towers.Thus I have become in his eyeslike one bringing contentm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had a vineyard in Baal Hamon;he let out his vineyard to tenants.Each was to bring for its fruita thousand shekel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own vineyard is mine to give;the thousand shekels are for you, Solomon,and two hundred are for those who tend its fruit.H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dwell in the gardenswith friends in attendance,let me hear your voice!Sh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way, my beloved,and be like a gazelleor like a young stagon the spice-laden mountai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 were to me like a brother,who was nursed at my mother’s breasts!Then, if I found you outside,I would kiss you,and no one would despise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ead youand bring you to my mother’s house—she who has taught me.I would give you spiced wine to drink,the nectar of my pomegranat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arm is under my headand his right arm embraces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:Do not arouse or awaken loveuntil it so desires.Friend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coming up from the wildernessleaning on her beloved?SheUnder the apple tree I roused you;there your mother conceived you,there she who was in labor gave you bi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me like a seal over your heart,like a seal on your arm;for love is as strong as death,its jealousy unyielding as the grave.It burns like blazing fire,like a mighty fl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aters cannot quench love;rivers cannot sweep it away.If one were to giveall the wealth of one’s house for love,it would be utterly scorned.Friend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 little sister,and her breasts are not yet grown.What shall we do for our sisteron the day she is spoken fo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2026-05-23T02:18:03Z</dcterms:created>
  <dcterms:modified xsi:type="dcterms:W3CDTF">2026-05-23T02:18:03Z</dcterms:modified>
  <dc:title>Bible.com.au: Song of Songs 8:1-14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