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320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 Jerusalem, I charge you—if you find my beloved,what will you tell him?Tell him I am faint with love.Friend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your beloved better than others,most beautiful of women?How is your beloved better than others,that you so charge us?Sh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radiant and ruddy,outstanding among ten thous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d is purest gold;his hair is wavyand black as a ra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yes are like dovesby the water streams,washed in milk,mounted like jewe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eeks are like beds of spiceyielding perfume.His lips are like liliesdripping with myrr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rms are rods of goldset with topaz.His body is like polished ivorydecorated with lapis lazul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gs are pillars of marbleset on bases of pure gold.His appearance is like Lebanon,choice as its ceda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sweetness itself;he is altogether lovely.This is my beloved, this is my friend,daughters of Jerusal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e into my garden, my sister, my bride;I have gathered my myrrh with my spice.I have eaten my honeycomb and my honey;I have drunk my wine and my milk.FriendsEat, friends, and drink;drink your fill of love.She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lept but my heart was awake.Listen! My beloved is knocking:“Open to me, my sister, my darling,my dove, my flawless one.My head is drenched with dew,my hair with the dampness of the night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taken off my robe—must I put it on again?I have washed my feet—must I soil them agai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thrust his hand through the latch-opening;my heart began to pound for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rose to open for my beloved,and my hands dripped with myrrh,my fingers with flowing myrrh,on the handles of the bol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pened for my beloved,but my beloved had left; he was gone.My heart sank at his departure.I looked for him but did not find him.I called him but he did not answ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en found meas they made their rounds in the city.They beat me, they bruised me;they took away my cloak,those watchmen of the wall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2026-06-22T08:09:43Z</dcterms:created>
  <dcterms:modified xsi:type="dcterms:W3CDTF">2026-06-22T08:09:43Z</dcterms:modified>
  <dc:title>Bible.com.au: Song of Songs 5:1-16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