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e with me from Lebanon, my bride,come with me from Lebanon.Descend from the crest of Amana,from the top of Senir, the summit of Hermon,from the lions’ densand the mountain haunts of leop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stolen my heart, my sister, my bride;you have stolen my heartwith one glance of your eyes,with one jewel of your neck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delightful is your love, my sister, my bride!How much more pleasing is your love than wine,and the fragrance of your perfumemore than any sp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lips drop sweetness as the honeycomb, my bride;milk and honey are under your tongue.The fragrance of your garmentsis like the fragrance of Leban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a garden locked up, my sister, my bride;you are a spring enclosed, a sealed foun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plants are an orchard of pomegranateswith choice fruits,with henna and n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rd and saffron,calamus and cinnamon,with every kind of incense tree,with myrrh and aloesand all the finest sp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a garden fountain,a well of flowing waterstreaming down from Lebanon.S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wake, north wind,and come, south wind!Blow on my garden,that its fragrance may spread everywhere.Let my beloved come into his gardenand taste its choice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beautiful you are, my darling!Oh, how beautiful!Your eyes behind your veil are doves.Your hair is like a flock of goatsdescending from the hills of Gil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teeth are like a flock of sheep just shorn,coming up from the washing.Each has its twin;not one of them is al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lips are like a scarlet ribbon;your mouth is lovely.Your temples behind your veilare like the halves of a pomegran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neck is like the tower of David,built with courses of stone;on it hang a thousand shields,all of them shields of warri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breasts are like two fawns,like twin fawns of a gazellethat browse among the lil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til the day breaksand the shadows flee,I will go to the mountain of myrrhand to the hill of ince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altogether beautiful, my darling;there is no flaw in you.]]></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2026-05-23T06:59:53Z</dcterms:created>
  <dcterms:modified xsi:type="dcterms:W3CDTF">2026-05-23T06:59:53Z</dcterms:modified>
  <dc:title>Bible.com.au: Song of Songs 4:1-16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