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77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2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! My beloved!Look! Here he comes,leaping across the mountains,bounding over the hil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like a gazelle or a young stag.Look! There he stands behind our wall,gazing through the windows,peering through the latti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spoke and said to me,“Arise, my darling,my beautiful one, come with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! The winter is past;the rains are over and g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owers appear on the earth;the season of singing has come,the cooing of dovesis heard in our la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g tree forms its early fruit;the blossoming vines spread their fragrance.Arise, come, my darling;my beautiful one, come with me.”He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ove in the clefts of the rock,in the hiding places on the mountainside,show me your face,let me hear your voice;for your voice is sweet,and your face is love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tch for us the foxes,the little foxesthat ruin the vineyards,our vineyards that are in bloom.She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mine and I am his;he browses among the lili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day breaksand the shadows flee,turn, my beloved,and be like a gazelleor like a young stagon the rugged hill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rose of Sharon,a lily of the valleys.He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lily among thornsis my darling among the young women.She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n apple tree among the trees of the forestis my beloved among the young men.I delight to sit in his shade,and his fruit is sweet to my tast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lead me to the banquet hall,and let his banner over me be lo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ngthen me with raisins,refresh me with apples,for I am faint with lo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ft arm is under my head,and his right arm embraces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s of Jerusalem, I charge youby the gazelles and by the does of the field:Do not arouse or awaken loveuntil it so desir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2026-08-01T19:10:53Z</dcterms:created>
  <dcterms:modified xsi:type="dcterms:W3CDTF">2026-08-01T19:10:53Z</dcterms:modified>
  <dc:title>Bible.com.au: Song of Songs 2:1-17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