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3397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1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iken you, my darling, to a mareamong Pharaoh’s chariot hors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cheeks are beautiful with earrings,your neck with strings of jewel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will make you earrings of gold,studded with silver.She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the king was at his table,my perfume spread its fragran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is to me a sachet of myrrhresting between my breas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is to me a cluster of henna blossomsfrom the vineyards of En Gedi.He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beautiful you are, my darling!Oh, how beautiful!Your eyes are doves.She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handsome you are, my beloved!Oh, how charming!And our bed is verdant.He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ams of our house are cedars;our rafters are fir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lomon’s Song of Songs.Sh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kiss me with the kisses of his mouth—for your love is more delightful than win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easing is the fragrance of your perfumes;your name is like perfume poured out.No wonder the young women love you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me away with you—let us hurry!Let the king bring me into his chambers.FriendsWe rejoice and delight in you;we will praise your love more than wine.SheHow right they are to adore you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rk am I, yet lovely,daughters of Jerusalem,dark like the tents of Kedar,like the tent curtains of Solom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stare at me because I am dark,because I am darkened by the sun.My mother’s sons were angry with meand made me take care of the vineyards;my own vineyard I had to neglec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me, you whom I love,where you graze your flockand where you rest your sheep at midday.Why should I be like a veiled womanbeside the flocks of your friends?Friends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do not know, most beautiful of women,follow the tracks of the sheepand graze your young goatsby the tents of the shepherds.He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2026-08-21T14:44:31Z</dcterms:created>
  <dcterms:modified xsi:type="dcterms:W3CDTF">2026-08-21T14:44:31Z</dcterms:modified>
  <dc:title>Bible.com.au: Song of Songs 1:1-17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