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21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iddle of the night something startled the man; he turned—and there was a woman lying at his fe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are you?” he asked.“I am your servant Ruth,” she said. “Spread the corner of your garment over me, since you are a guardian-redeemer of our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bless you, my daughter,” he replied. “This kindness is greater than that which you showed earlier: You have not run after the younger men, whether rich or p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daughter, don’t be afraid. I will do for you all you ask. All the people of my town know that you are a woman of noble charac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hough it is true that I am a guardian-redeemer of our family, there is another who is more closely related than 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ay here for the night, and in the morning if he wants to do his duty as your guardian-redeemer, good; let him redeem you. But if he is not willing, as surely as the Lord lives I will do it. Lie here until mo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e lay at his feet until morning, but got up before anyone could be recognized; and he said, “No one must know that a woman came to the threshing fl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lso said, “Bring me the shawl you are wearing and hold it out.” When she did so, he poured into it six measures of barley and placed the bundle on her. Then he went back to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Ruth came to her mother-in-law, Naomi asked, “How did it go, my daughter?”Then she told her everything Boaz had done for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dded, “He gave me these six measures of barley, saying, ‘Don’t go back to your mother-in-law empty-hand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and Boaz at the Threshing Fl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Naomi said, “Wait, my daughter, until you find out what happens. For the man will not rest until the matter is settled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Ruth’s mother-in-law Naomi said to her, “My daughter, I must find a home for you, where you will be well provided f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Boaz, with whose women you have worked, is a relative of ours. Tonight he will be winnowing barley on the threshing flo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put on perfume, and get dressed in your best clothes. Then go down to the threshing floor, but don’t let him know you are there until he has finished eating and drin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lies down, note the place where he is lying. Then go and uncover his feet and lie down. He will tell you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do whatever you say,” Ruth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he went down to the threshing floor and did everything her mother-in-law told her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Boaz had finished eating and drinking and was in good spirits, he went over to lie down at the far end of the grain pile. Ruth approached quietly, uncovered his feet and lay down.]]></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2026-05-20T05:43:51Z</dcterms:created>
  <dcterms:modified xsi:type="dcterms:W3CDTF">2026-05-20T05:43:51Z</dcterms:modified>
  <dc:title>Bible.com.au: Ruth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