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9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other words, it is not the children by physical descent who are God’s children, but it is the children of the promise who are regarded as Abraham’s offspr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was how the promise was stated: “At the appointed time I will return, and Sarah will have a son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only that, but Rebekah’s children were conceived at the same time by our father Isaac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, before the twins were born or had done anything good or bad—in order that God’s purpose in election might stand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by works but by him who calls—she was told, “The older will serve the younger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it is written: “Jacob I loved, but Esau I hated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we say? Is God unjust? Not at all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ys to Moses,“I will have mercy on whom I have mercy,and I will have compassion on whom I have compassion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does not, therefore, depend on human desire or effort, but on God’s merc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cripture says to Pharaoh: “I raised you up for this very purpose, that I might display my power in you and that my name might be proclaimed in all the earth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’s Anguish Over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God has mercy on whom he wants to have mercy, and he hardens whom he wants to hard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f you will say to me: “Then why does God still blame us? For who is able to resist his will?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 are you, a human being, to talk back to God? “Shall what is formed say to the one who formed it, ‘Why did you make me like this?’ 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not the potter have the right to make out of the same lump of clay some pottery for special purposes and some for common use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f God, although choosing to show his wrath and make his power known, bore with great patience the objects of his wrath—prepared for destruction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f he did this to make the riches of his glory known to the objects of his mercy, whom he prepared in advance for glory—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us, whom he also called, not only from the Jews but also from the Gentiles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 says in Hosea:“I will call them ‘my people’ who are not my people;and I will call her ‘my loved one’ who is not my loved one,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“In the very place where it was said to them,‘You are not my people,’there they will be called ‘children of the living God.’ 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cries out concerning Israel:“Though the number of the Israelites be like the sand by the sea,only the remnant will be sa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eak the truth in Christ—I am not lying, my conscience confirms it through the Holy Spirit—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carry outhis sentence on earth with speed and finality.”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just as Isaiah said previously:“Unless the Lord Almightyhad left us descendants,we would have become like Sodom,we would have been like Gomorrah.”Israel’s Unbelief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shall we say? That the Gentiles, who did not pursue righteousness, have obtained it, a righteousness that is by faith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people of Israel, who pursued the law as the way of righteousness, have not attained their goa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not? Because they pursued it not by faith but as if it were by works. They stumbled over the stumbling ston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:“See, I lay in Zion a stone that causes people to stumbleand a rock that makes them fall,and the one who believes in him will never be put to shame.”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reat sorrow and unceasing anguish in my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could wish that I myself were cursed and cut off from Christ for the sake of my people, those of my own race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of Israel. Theirs is the adoption to sonship; theirs the divine glory, the covenants, the receiving of the law, the temple worship and the promis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s are the patriarchs, and from them is traced the human ancestry of the Messiah, who is God over all, forever praised! Amen.God’s Sovereign Choice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as though God’s word had failed. For not all who are descended from Israel are Israe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because they are his descendants are they all Abraham’s children. On the contrary, “It is through Isaac that your offspring will be reckoned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2026-08-01T08:59:26Z</dcterms:created>
  <dcterms:modified xsi:type="dcterms:W3CDTF">2026-08-01T08:59:26Z</dcterms:modified>
  <dc:title>Bible.com.au: Romans 9:1-33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