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02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8: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ose who are in the realm of the flesh cannot please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however, are not in the realm of the flesh but are in the realm of the Spirit, if indeed the Spirit of God lives in you. And if anyone does not have the Spirit of Christ, they do not belong to Chri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f Christ is in you, then even though your body is subject to death because of sin, the Spirit gives life because of righteousn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f the Spirit of him who raised Jesus from the dead is living in you, he who raised Christ from the dead will also give life to your mortal bodies because of his Spirit who lives in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brothers and sisters, we have an obligation—but it is not to the flesh, to live according to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if you live according to the flesh, you will die; but if by the Spirit you put to death the misdeeds of the body, you will liv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ose who are led by the Spirit of God are the children of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pirit you received does not make you slaves, so that you live in fear again; rather, the Spirit you received brought about your adoption to sonship. And by him we cry, “Abba, Fat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pirit himself testifies with our spirit that we are God’s childr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if we are children, then we are heirs—heirs of God and co-heirs with Christ, if indeed we share in his sufferings in order that we may also share in his glory.Present Suffering and Future Glo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ife Through the Spir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consider that our present sufferings are not worth comparing with the glory that will be revealed in 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e creation waits in eager expectation for the children of God to be reveal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e creation was subjected to frustration, not by its own choice, but by the will of the one who subjected it, in hop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at the creation itself will be liberated from its bondage to decay and brought into the freedom and glory of the children of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e know that the whole creation has been groaning as in the pains of childbirth right up to the present ti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t only so, but we ourselves, who have the firstfruits of the Spirit, groan inwardly as we wait eagerly for our adoption to sonship, the redemption of our bodi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in this hope we were saved. But hope that is seen is no hope at all. Who hopes for what they already hav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if we hope for what we do not yet have, we wait for it patientl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n the same way, the Spirit helps us in our weakness. We do not know what we ought to pray for, but the Spirit himself intercedes for us through wordless groa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who searches our hearts knows the mind of the Spirit, because the Spirit intercedes for God’s people in accordance with the will of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there is now no condemnation for those who are in Christ Jesu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e know that in all things God works for the good of those who love him, who have been called according to his purpos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those God foreknew he also predestined to be conformed to the image of his Son, that he might be the firstborn among many brothers and sister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ose he predestined, he also called; those he called, he also justified; those he justified, he also glorified.More Than Conqueror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at, then, shall we say in response to these things? If God is for us, who can be against u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who did not spare his own Son, but gave him up for us all—how will he not also, along with him, graciously give us all thing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o will bring any charge against those whom God has chosen? It is God who justifi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o then is the one who condemns? No one. Christ Jesus who died—more than that, who was raised to life—is at the right hand of God and is also interceding for u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o shall separate us from the love of Christ? Shall trouble or hardship or persecution or famine or nakedness or danger or swo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s it is written:“For your sake we face death all day long;we are considered as sheep to be slaughter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o, in all these things we are more than conquerors through him who loved 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cause through Christ Jesus the law of the Spirit who gives life has set you free from the law of sin and deat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For I am convinced that neither death nor life, neither angels nor demons, neither the present nor the future, nor any power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neither height nor depth, nor anything else in all creation, will be able to separate us from the love of God that is in Christ Jesus our Lor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what the law was powerless to do because it was weakened by the flesh, God did by sending his own Son in the likeness of sinful flesh to be a sin offering. And so he condemned sin in the fles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order that the righteous requirement of the law might be fully met in us, who do not live according to the flesh but according to the Spir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ose who live according to the flesh have their minds set on what the flesh desires; but those who live in accordance with the Spirit have their minds set on what the Spirit desir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mind governed by the flesh is death, but the mind governed by the Spirit is life and pe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mind governed by the flesh is hostile to God; it does not submit to God’s law, nor can it do so.]]></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2026-05-22T23:52:50Z</dcterms:created>
  <dcterms:modified xsi:type="dcterms:W3CDTF">2026-05-22T23:52:50Z</dcterms:modified>
  <dc:title>Bible.com.au: Romans 8:1-39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