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94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8: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the whole creation has been groaning as in the pains of childbirth right up to the present ti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2026-06-28T20:31:15Z</dcterms:created>
  <dcterms:modified xsi:type="dcterms:W3CDTF">2026-06-28T20:31:15Z</dcterms:modified>
  <dc:title>Bible.com.au: Romans 8:22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