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8:14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 are led by the Spirit of God are the children of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you received does not make you slaves, so that you live in fear again; rather, the Spirit you received brought about your adoption to sonship. And by him we cry, “Abba, Father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2026-06-04T07:22:26Z</dcterms:created>
  <dcterms:modified xsi:type="dcterms:W3CDTF">2026-06-04T07:22:26Z</dcterms:modified>
  <dc:title>Bible.com.au: Romans 8:14-15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