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3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f we died with Christ, we believe that we will also live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know that since Christ was raised from the dead, he cannot die again; death no longer has mastery over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eath he died, he died to sin once for all; but the life he lives, he lives to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ame way, count yourselves dead to sin but alive to God in Christ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do not let sin reign in your mortal body so that you obey its evil desir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offer any part of yourself to sin as an instrument of wickedness, but rather offer yourselves to God as those who have been brought from death to life; and offer every part of yourself to him as an instrument of righteous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sin shall no longer be your master, because you are not under the law, but under grace.Slaves to Righteous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then? Shall we sin because we are not under the law but under grace? By no me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you know that when you offer yourselves to someone as obedient slaves, you are slaves of the one you obey—whether you are slaves to sin, which leads to death, or to obedience, which leads to righteous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anks be to God that, though you used to be slaves to sin, you have come to obey from your heart the pattern of teaching that has now claimed your allegi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ad to Sin, Alive in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been set free from sin and have become slaves to righteous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using an example from everyday life because of your human limitations. Just as you used to offer yourselves as slaves to impurity and to ever-increasing wickedness, so now offer yourselves as slaves to righteousness leading to holi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were slaves to sin, you were free from the control of righteous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benefit did you reap at that time from the things you are now ashamed of? Those things result in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w that you have been set free from sin and have become slaves of God, the benefit you reap leads to holiness, and the result is eternal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wages of sin is death, but the gift of God is eternal life in Christ Jesus our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shall we say, then? Shall we go on sinning so that grace may incr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no means! We are those who have died to sin; how can we live in it any lo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don’t you know that all of us who were baptized into Christ Jesus were baptized into his d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were therefore buried with him through baptism into death in order that, just as Christ was raised from the dead through the glory of the Father, we too may live a new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f we have been united with him in a death like his, we will certainly also be united with him in a resurrection like hi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e know that our old self was crucified with him so that the body ruled by sin might be done away with, that we should no longer be slaves to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anyone who has died has been set free from sin.]]></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2026-05-24T16:45:00Z</dcterms:created>
  <dcterms:modified xsi:type="dcterms:W3CDTF">2026-05-24T16:45:00Z</dcterms:modified>
  <dc:title>Bible.com.au: Romans 6:1-23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