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66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6: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shall we say, then? Shall we go on sinning so that grace may increase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2026-06-15T08:16:29Z</dcterms:created>
  <dcterms:modified xsi:type="dcterms:W3CDTF">2026-06-15T08:16:29Z</dcterms:modified>
  <dc:title>Bible.com.au: Romans 6:1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