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demonstrates his own love for us in this: While we were still sinners, Christ died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we have now been justified by his blood, how much more shall we be saved from God’s wrath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ile we were God’s enemies, we were reconciled to him through the death of his Son, how much more, having been reconciled, shall we be saved through hi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only is this so, but we also boast in God through our Lord Jesus Christ, through whom we have now received reconciliation.Death Through Adam, Life Through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just as sin entered the world through one man, and death through sin, and in this way death came to all people, because all sin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be sure, sin was in the world before the law was given, but sin is not charged against anyone’s account where there is no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the time of Adam to the time of Moses, even over those who did not sin by breaking a command, as did Adam, who is a pattern of the one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ift is not like the trespass. For if the many died by the trespass of the one man, how much more did God’s grace and the gift that came by the grace of the one man, Jesus Christ, overflow to th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r can the gift of God be compared with the result of one man’s sin: The judgment followed one sin and brought condemnation, but the gift followed many trespasses and brought justific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the trespass of the one man, death reigned through that one man, how much more will those who receive God’s abundant provision of grace and of the gift of righteousness reign in life through the one man,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ace and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equently, just as one trespass resulted in condemnation for all people, so also one righteous act resulted in justification and life for all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just as through the disobedience of the one man the many were made sinners, so also through the obedience of the one man the many will be made righte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w was brought in so that the trespass might increase. But where sin increased, grace increased all the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just as sin reigned in death, so also grace might reign through righteousness to bring eternal life through Jesus Christ our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been justified through faith, we have peace with God through our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 whom we have gained access by faith into this grace in which we now stand. And we boast in the hope of the glory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only so, but we also glory in our sufferings, because we know that suffering produces perseve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severance, character; and character,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does not put us to shame, because God’s love has been poured out into our hearts through the Holy Spirit, who has been given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ee, at just the right time, when we were still powerless, Christ died for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Very rarely will anyone die for a righteous person, though for a good person someone might possibly dare to di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2026-06-22T01:25:33Z</dcterms:created>
  <dcterms:modified xsi:type="dcterms:W3CDTF">2026-06-22T01:25:33Z</dcterms:modified>
  <dc:title>Bible.com.au: Romans 5:1-21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