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presProps" Target="presProps.xml"/>
  <Relationship Id="rId11" Type="http://schemas.openxmlformats.org/officeDocument/2006/relationships/viewProps" Target="viewProps.xml"/>
  <Relationship Id="rId1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9925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omans 5:1-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, since we have been justified through faith, we have peace with God through our Lord Jesus Christ,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rough whom we have gained access by faith into this grace in which we now stand. And we boast in the hope of the glory of God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t only so, but we also glory in our sufferings, because we know that suffering produces perseverance;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erseverance, character; and character, hop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ope does not put us to shame, because God’s love has been poured out into our hearts through the Holy Spirit, who has been given to u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4">
  <a:themeElements>
    <a:clrScheme name="Theme5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2026-08-03T18:49:45Z</dcterms:created>
  <dcterms:modified xsi:type="dcterms:W3CDTF">2026-08-03T18:49:45Z</dcterms:modified>
  <dc:title>Bible.com.au: Romans 5:1-5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