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43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since we have been justified through faith, we have peace with God through our Lord Jesus Christ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whom we have gained access by faith into this grace in which we now stand. And we boast in the hope of the glory of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only so, but we also glory in our sufferings, because we know that suffering produces perseverance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severance, character; and character, hop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ope does not put us to shame, because God’s love has been poured out into our hearts through the Holy Spirit, who has been given to 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2026-06-04T07:27:37Z</dcterms:created>
  <dcterms:modified xsi:type="dcterms:W3CDTF">2026-06-04T07:27:37Z</dcterms:modified>
  <dc:title>Bible.com.au: Romans 5:1-5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