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187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3: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y not say—as some slanderously claim that we say—“Let us do evil that good may result”? Their condemnation is just!No One Is Righteo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at shall we conclude then? Do we have any advantage? Not at all! For we have already made the charge that Jews and Gentiles alike are all under the power of s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it is written:“There is no one righteous, not even on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 is no one who understands;there is no one who seeks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ll have turned away,they have together become worthless;there is no one who does good,not even on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ir throats are open graves;their tongues practice deceit.”“The poison of vipers is on their lip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ir mouths are full of cursing and bitternes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ir feet are swift to shed blo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ruin and misery mark their way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way of peace they do not know.”]]></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s Faithfulnes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re is no fear of God before their ey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we know that whatever the law says, it says to those who are under the law, so that every mouth may be silenced and the whole world held accountable to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refore no one will be declared righteous in God’s sight by the works of the law; rather, through the law we become conscious of our sin.Righteousness Through Fai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now apart from the law the righteousness of God has been made known, to which the Law and the Prophets testif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is righteousness is given through faith in Jesus Christ to all who believe. There is no difference between Jew and Gentil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all have sinned and fall short of the glory of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all are justified freely by his grace through the redemption that came by Christ Jesu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od presented Christ as a sacrifice of atonement, through the shedding of his blood—to be received by faith. He did this to demonstrate his righteousness, because in his forbearance he had left the sins committed beforehand unpunish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did it to demonstrate his righteousness at the present time, so as to be just and the one who justifies those who have faith in Jesu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re, then, is boasting? It is excluded. Because of what law? The law that requires works? No, because of the law that requires fai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at advantage, then, is there in being a Jew, or what value is there in circumcisi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we maintain that a person is justified by faith apart from the works of the law.]]></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r is God the God of Jews only? Is he not the God of Gentiles too? Yes, of Gentiles too,]]></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ince there is only one God, who will justify the circumcised by faith and the uncircumcised through that same fait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Do we, then, nullify the law by this faith? Not at all! Rather, we uphold the law.]]></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uch in every way! First of all, the Jews have been entrusted with the very words of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at if some were unfaithful? Will their unfaithfulness nullify God’s faithfulnes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t at all! Let God be true, and every human being a liar. As it is written:“So that you may be proved right when you speakand prevail when you judg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if our unrighteousness brings out God’s righteousness more clearly, what shall we say? That God is unjust in bringing his wrath on us? (I am using a human argumen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Certainly not! If that were so, how could God judge the worl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meone might argue, “If my falsehood enhances God’s truthfulness and so increases his glory, why am I still condemned as a sinner?”]]></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2026-05-23T02:14:22Z</dcterms:created>
  <dcterms:modified xsi:type="dcterms:W3CDTF">2026-05-23T02:14:22Z</dcterms:modified>
  <dc:title>Bible.com.au: Romans 3:1-31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