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tus, my dear friend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eet Urbanus, our co-worker in Christ, and my dear friend Stach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reet Apelles, whose fidelity to Christ has stood the test.Greet those who belong to the household of Aristobul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 Herodion, my fellow Jew.Greet those in the household of Narcissus who are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Tryphena and Tryphosa, those women who work hard in the Lord.Greet my dear friend Persis, another woman who has worked very hard i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 Rufus, chosen in the Lord, and his mother, who has been a mother to me, to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Asyncritus, Phlegon, Hermes, Patrobas, Hermas and the other brothers and sisters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t Philologus, Julia, Nereus and his sister, and Olympas and all the Lord’s people who ar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reet one another with a holy kiss.All the churches of Christ send greet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urge you, brothers and sisters, to watch out for those who cause divisions and put obstacles in your way that are contrary to the teaching you have learned. Keep away 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rsonal Greet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uch people are not serving our Lord Christ, but their own appetites. By smooth talk and flattery they deceive the minds of naiv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has heard about your obedience, so I rejoice because of you; but I want you to be wise about what is good, and innocent about what is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od of peace will soon crush Satan under your feet.The grace of our Lord Jesus b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y, my co-worker, sends his greetings to you, as do Lucius, Jason and Sosipater, my fellow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down this letter, greet you in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whose hospitality I and the whole church here enjoy, sends you his greetings.Erastus, who is the city’s director of public works, and our brother Quartus send you their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who is able to establish you in accordance with my gospel, the message I proclaim about Jesus Christ, in keeping with the revelation of the mystery hidden for long ages pa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revealed and made known through the prophetic writings by the command of the eternal God, so that all the Gentiles might come to the obedience that comes from f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 only wise God be glory forever through Jesus Christ! A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to you our sister Phoebe, a deacon of the church in Cenchrea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sk you to receive her in the Lord in a way worthy of his people and to give her any help she may need from you, for she has been the benefactor of many people, includ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co-workers i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isked their lives for me. Not only I but all the churches of the Gentiles are grateful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reet also the church that meets at their house.Greet my dear friend Epenetus, who was the first convert to Christ in the province of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worked very har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 Andronicus and Junia, my fellow Jews who have been in prison with me. They are outstanding among the apostles, and they were in Christ before I wa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2026-05-24T16:45:03Z</dcterms:created>
  <dcterms:modified xsi:type="dcterms:W3CDTF">2026-05-24T16:45:03Z</dcterms:modified>
  <dc:title>Bible.com.au: Romans 16:1-27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