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10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6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mmend to you our sister Phoebe, a deacon of the church in Cenchrea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you to receive her in the Lord in a way worthy of his people and to give her any help she may need from you, for she has been the benefactor of many people, including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Priscilla and Aquila, my co-workers in Christ Jes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2026-08-03T19:19:49Z</dcterms:created>
  <dcterms:modified xsi:type="dcterms:W3CDTF">2026-08-03T19:19:49Z</dcterms:modified>
  <dc:title>Bible.com.au: Romans 16:1-3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