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presProps" Target="presProps.xml"/>
  <Relationship Id="rId9" Type="http://schemas.openxmlformats.org/officeDocument/2006/relationships/viewProps" Target="viewProps.xml"/>
  <Relationship Id="rId1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692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16:1-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ommend to you our sister Phoebe, a deacon of the church in Cenchrea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sk you to receive her in the Lord in a way worthy of his people and to give her any help she may need from you, for she has been the benefactor of many people, including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et Priscilla and Aquila, my co-workers in Christ Jesu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2026-06-04T06:03:23Z</dcterms:created>
  <dcterms:modified xsi:type="dcterms:W3CDTF">2026-06-04T06:03:23Z</dcterms:modified>
  <dc:title>Bible.com.au: Romans 16:1-3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