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460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reover, that the Gentiles might glorify God for his mercy. As it is written:“Therefore I will praise you among the Gentiles;I will sing the praises of your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gain, it says,“Rejoice, you Gentiles, with his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gain,“Praise the Lord, all you Gentiles;let all the peoples extol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gain, Isaiah says,“The Root of Jesse will spring up,one who will arise to rule over the nations;in him the Gentiles will hop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y the God of hope fill you with all joy and peace as you trust in him, so that you may overflow with hope by the power of the Holy Spirit.Paul the Minister to the Genti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myself am convinced, my brothers and sisters, that you yourselves are full of goodness, filled with knowledge and competent to instruct one an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I have written you quite boldly on some points to remind you of them again, because of the grace God gave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be a minister of Christ Jesus to the Gentiles. He gave me the priestly duty of proclaiming the gospel of God, so that the Gentiles might become an offering acceptable to God, sanctified by the Holy Spir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I glory in Christ Jesus in my service to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not venture to speak of anything except what Christ has accomplished through me in leading the Gentiles to obey God by what I have said and d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 who are strong ought to bear with the failings of the weak and not to please oursel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y the power of signs and wonders, through the power of the Spirit of God. So from Jerusalem all the way around to Illyricum, I have fully proclaimed the gospel of Chri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has always been my ambition to preach the gospel where Christ was not known, so that I would not be building on someone else’s found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ather, as it is written:“Those who were not told about him will see,and those who have not heard will underst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why I have often been hindered from coming to you.Paul’s Plan to Visit R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now that there is no more place for me to work in these regions, and since I have been longing for many years to visit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plan to do so when I go to Spain. I hope to see you while passing through and to have you assist me on my journey there, after I have enjoyed your company for a whi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however, I am on my way to Jerusalem in the service of the Lord’s people t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Macedonia and Achaia were pleased to make a contribution for the poor among the Lord’s people in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were pleased to do it, and indeed they owe it to them. For if the Gentiles have shared in the Jews’ spiritual blessings, they owe it to the Jews to share with them their material bless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after I have completed this task and have made sure that they have received this contribution, I will go to Spain and visit you on the w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ach of us should please our neighbors for their good, to build them u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know that when I come to you, I will come in the full measure of the blessing of Chri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urge you, brothers and sisters, by our Lord Jesus Christ and by the love of the Spirit, to join me in my struggle by praying to God for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ray that I may be kept safe from the unbelievers in Judea and that the contribution I take to Jerusalem may be favorably received by the Lord’s people t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at I may come to you with joy, by God’s will, and in your company be refresh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God of peace be with you all. A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even Christ did not please himself but, as it is written: “The insults of those who insult you have fallen on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everything that was written in the past was written to teach us, so that through the endurance taught in the Scriptures and the encouragement they provide we might have hop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y the God who gives endurance and encouragement give you the same attitude of mind toward each other that Christ Jesus h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at with one mind and one voice you may glorify the God and Father of our Lord Jesus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cept one another, then, just as Christ accepted you, in order to bring praise to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 tell you that Christ has become a servant of the Jews on behalf of God’s truth, so that the promises made to the patriarchs might be confirmed]]></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2026-06-05T03:23:33Z</dcterms:created>
  <dcterms:modified xsi:type="dcterms:W3CDTF">2026-06-05T03:23:33Z</dcterms:modified>
  <dc:title>Bible.com.au: Romans 15:1-33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