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8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the God of hope fill you with all joy and peace as you trust in him, so that you may overflow with hope by the power of the Holy Spirit.Paul the Minister to the Gent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2026-06-04T07:03:20Z</dcterms:created>
  <dcterms:modified xsi:type="dcterms:W3CDTF">2026-06-04T07:03:20Z</dcterms:modified>
  <dc:title>Bible.com.au: Romans 15:13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