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580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3: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everyone be subject to the governing authorities, for there is no authority except that which God has established. The authorities that exist have been established b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quently, whoever rebels against the authority is rebelling against what God has instituted, and those who do so will bring judgment on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rulers hold no terror for those who do right, but for those who do wrong. Do you want to be free from fear of the one in authority? Then do what is right and you will be comme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one in authority is God’s servant for your good. But if you do wrong, be afraid, for rulers do not bear the sword for no reason. They are God’s servants, agents of wrath to bring punishment on the wrongdo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2026-07-04T05:10:00Z</dcterms:created>
  <dcterms:modified xsi:type="dcterms:W3CDTF">2026-07-04T05:10:00Z</dcterms:modified>
  <dc:title>Bible.com.au: Romans 13:1-4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