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0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2: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the grace given me I say to every one of you: Do not think of yourself more highly than you ought, but rather think of yourself with sober judgment, in accordance with the faith God has distributed to each of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2026-06-04T07:06:13Z</dcterms:created>
  <dcterms:modified xsi:type="dcterms:W3CDTF">2026-06-04T07:06:13Z</dcterms:modified>
  <dc:title>Bible.com.au: Romans 12:3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