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conform to the pattern of this world, but be transformed by the renewing of your mind. Then you will be able to test and approve what God’s will is—his good, pleasing and perfect will.Humble Service in the Body of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2026-06-04T06:52:01Z</dcterms:created>
  <dcterms:modified xsi:type="dcterms:W3CDTF">2026-06-04T06:52:01Z</dcterms:modified>
  <dc:title>Bible.com.au: Romans 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