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4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whom I serve in my spirit in preaching the gospel of his Son, is my witness how constantly I rememb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prayers at all times; and I pray that now at last by God’s will the way may be opened for me to come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long to see you so that I may impart to you some spiritual gift to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at you and I may be mutually encouraged by each other’s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do not want you to be unaware, brothers and sisters, that I planned many times to come to you (but have been prevented from doing so until now) in order that I might have a harvest among you, just as I have had among the other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obligated both to Greeks and non-Greeks, both to the wise and the fool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why I am so eager to preach the gospel also to you who are in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because it is the power of God that brings salvation to everyone who believes: first to the Jew, then to the Gent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the gospel the righteousness of God is revealed—a righteousness that is by faith from first to last, just as it is written: “The righteous will live by faith.”God’s Wrath Against Sinful Huma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rath of God is being revealed from heaven against all the godlessness and wickedness of people, who suppress the truth by their wicke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Christ Jesus, called to be an apostle and set apart for the gospel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what may be known about God is plain to them, because God has made it plai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ince the creation of the world God’s invisible qualities—his eternal power and divine nature—have been clearly seen, being understood from what has been made, so that people are without exc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though they knew God, they neither glorified him as God nor gave thanks to him, but their thinking became futile and their foolish hearts were dark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hough they claimed to be wise, they becam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xchanged the glory of the immortal God for images made to look like a mortal human being and birds and animals and rep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God gave them over in the sinful desires of their hearts to sexual impurity for the degrading of their bodies with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d the truth about God for a lie, and worshiped and served created things rather than the Creator—who is forever praised.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is, God gave them over to shameful lusts. Even their women exchanged natural sexual relations for unnatural o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way the men also abandoned natural relations with women and were inflamed with lust for one another. Men committed shameful acts with other men, and received in themselves the due penalty for their err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urthermore, just as they did not think it worthwhile to retain the knowledge of God, so God gave them over to a depraved mind, so that they do what ought not to b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spel he promised beforehand through his prophets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have become filled with every kind of wickedness, evil, greed and depravity. They are full of envy, murder, strife, deceit and malice. They are gossip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landerers, God-haters, insolent, arrogant and boastful; they invent ways of doing evil; they disobey their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have no understanding, no fidelity, no love, no merc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they know God’s righteous decree that those who do such things deserve death, they not only continue to do these very things but also approve of those who practic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garding his Son, who as to his earthly life was a descendant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o through the Spirit of holiness was appointed the Son of God in power by his resurrection from the dead: Jesus Christ our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we received grace and apostleship to call all the Gentiles to the obedience that comes from faith for his name’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also are among those Gentiles who are called to belong to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in Rome who are loved by God and called to be his holy people:Grace and peace to you from God our Father and from the Lord Jesus Christ.Paul’s Longing to Visit R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your faith is being reported all over the worl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2026-06-15T08:13:37Z</dcterms:created>
  <dcterms:modified xsi:type="dcterms:W3CDTF">2026-06-15T08:13:37Z</dcterms:modified>
  <dc:title>Bible.com.au: Romans 1:1-32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