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presProps" Target="presProps.xml"/>
  <Relationship Id="rId7" Type="http://schemas.openxmlformats.org/officeDocument/2006/relationships/viewProps" Target="viewProps.xml"/>
  <Relationship Id="rId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948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since the creation of the world God’s invisible qualities—his eternal power and divine nature—have been clearly seen, being understood from what has been made, so that people are without excu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2026-06-28T20:29:58Z</dcterms:created>
  <dcterms:modified xsi:type="dcterms:W3CDTF">2026-06-28T20:29:58Z</dcterms:modified>
  <dc:title>Bible.com.au: Romans 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