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033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since the creation of the world God’s invisible qualities—his eternal power and divine nature—have been clearly seen, being understood from what has been made, so that people are without exc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2026-08-29T15:23:55Z</dcterms:created>
  <dcterms:modified xsi:type="dcterms:W3CDTF">2026-08-29T15:23:55Z</dcterms:modified>
  <dc:title>Bible.com.au: Romans 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