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2512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8: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second angel sounded his trumpet, and something like a huge mountain, all ablaze, was thrown into the sea. A third of the sea turned into blo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 third of the living creatures in the sea died, and a third of the ships were destroy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third angel sounded his trumpet, and a great star, blazing like a torch, fell from the sky on a third of the rivers and on the springs of wat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name of the star is Wormwood. A third of the waters turned bitter, and many people died from the waters that had become bitt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fourth angel sounded his trumpet, and a third of the sun was struck, a third of the moon, and a third of the stars, so that a third of them turned dark. A third of the day was without light, and also a third of the nigh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s I watched, I heard an eagle that was flying in midair call out in a loud voice: “Woe! Woe! Woe to the inhabitants of the earth, because of the trumpet blasts about to be sounded by the other three angel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eventh Seal and the Golden Cens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he opened the seventh seal, there was silence in heaven for about half an hou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 saw the seven angels who stand before God, and seven trumpets were given to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other angel, who had a golden censer, came and stood at the altar. He was given much incense to offer, with the prayers of all God’s people, on the golden altar in front of the thron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smoke of the incense, together with the prayers of God’s people, went up before God from the angel’s h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angel took the censer, filled it with fire from the altar, and hurled it on the earth; and there came peals of thunder, rumblings, flashes of lightning and an earthquake.The Trumpe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 seven angels who had the seven trumpets prepared to sound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first angel sounded his trumpet, and there came hail and fire mixed with blood, and it was hurled down on the earth. A third of the earth was burned up, a third of the trees were burned up, and all the green grass was burned up.]]></a:t>
            </a:r>
          </a:p>
        </p:txBody>
      </p:sp>
    </p:spTree>
  </p:cSld>
  <p:clrMapOvr>
    <a:masterClrMapping/>
  </p:clrMapOvr>
</p:sld>
</file>

<file path=ppt/theme/theme1.xml><?xml version="1.0" encoding="utf-8"?>
<a:theme xmlns:a="http://schemas.openxmlformats.org/drawingml/2006/main" name="Theme45">
  <a:themeElements>
    <a:clrScheme name="Theme4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2026-06-25T17:34:07Z</dcterms:created>
  <dcterms:modified xsi:type="dcterms:W3CDTF">2026-06-25T17:34:07Z</dcterms:modified>
  <dc:title>Bible.com.au: Revelation 8:1-13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