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Zebulun 12,000,from the tribe of Joseph 12,000,from the tribe of Benjamin 12,000.The Great Multitude in White Ro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before me was a great multitude that no one could count, from every nation, tribe, people and language, standing before the throne and before the Lamb. They were wearing white robes and were holding palm branches in thei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who sits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were standing around the throne and around the elders and the four living creatures. They fell down on their faces before the throne and worshi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Praise and gloryand wisdom and thanks and honorand power and strengthbe to our God for ever and ever.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These in white robes—who are they, and where did they come f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 “Sir, you know.”And he said, “These are they who have come out of the great tribulation; they have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they are before the throne of Godand serve him day and night in his temple;and he who sits on the thronewill shelter them with his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 again will they hunger;never again will they thirst.The sun will not beat down on them,’nor any scorching h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at the center of the thronewill be their shepherd;‘he will lead them to springs of living water.’‘And God will wipe away every tear from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4 ]]></a:t>
            </a:r>
            <a:r>
              <a:rPr lang="en-US" b="1" sz="3000" spc="0" u="none">
                <a:solidFill>
                  <a:srgbClr val="000000">
                    <a:alpha val="100.00%"/>
                  </a:srgbClr>
                </a:solidFill>
                <a:latin typeface="Calibri"/>
              </a:rPr>
              <a:t><![CDATA[,000 S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back the four winds of the earth to prevent any wind from blowing on the land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coming up from the east, having the seal of the living God. He called out in a loud voice to the four angels who had been given power to harm the land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harm the land or the sea or the trees until we put a seal on the foreheads of the servants of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the number of those who were sealed: 144,000 from all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Judah 12,000 were sealed,from the tribe of Reuben 12,000,from the tribe of Gad 12,00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Asher 12,000,from the tribe of Naphtali 12,000,from the tribe of Manasseh 12,0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Simeon 12,000,from the tribe of Levi 12,000,from the tribe of Issachar 12,000,]]></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2026-06-15T12:16:22Z</dcterms:created>
  <dcterms:modified xsi:type="dcterms:W3CDTF">2026-06-15T12:16:22Z</dcterms:modified>
  <dc:title>Bible.com.au: Revelation 7:1-17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