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056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6: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eal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watched as the Lamb opened the first of the seven seals. Then I heard one of the four living creatures say in a voice like thunder, “Co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looked, and there before me was a white horse! Its rider held a bow, and he was given a crown, and he rode out as a conqueror bent on conque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the Lamb opened the second seal, I heard the second living creature say, “Co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another horse came out, a fiery red one. Its rider was given power to take peace from the earth and to make people kill each other. To him was given a large sw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 Lamb opened the third seal, I heard the third living creature say, “Come!” I looked, and there before me was a black horse! Its rider was holding a pair of scales in his h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I heard what sounded like a voice among the four living creatures, saying, “Two pounds of wheat for a day’s wages, and six pounds of barley for a day’s wages, and do not damage the oil and the wi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the Lamb opened the fourth seal, I heard the voice of the fourth living creature say, “Co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looked, and there before me was a pale horse! Its rider was named Death, and Hades was following close behind him. They were given power over a fourth of the earth to kill by sword, famine and plague, and by the wild beasts of the ear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he opened the fifth seal, I saw under the altar the souls of those who had been slain because of the word of God and the testimony they had maintain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called out in a loud voice, “How long, Sovereign Lord, holy and true, until you judge the inhabitants of the earth and avenge our blo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each of them was given a white robe, and they were told to wait a little longer, until the full number of their fellow servants, their brothers and sisters, were killed just as they had be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atched as he opened the sixth seal. There was a great earthquake. The sun turned black like sackcloth made of goat hair, the whole moon turned blood r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stars in the sky fell to earth, as figs drop from a fig tree when shaken by a strong wi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heavens receded like a scroll being rolled up, and every mountain and island was removed from its pla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 kings of the earth, the princes, the generals, the rich, the mighty, and everyone else, both slave and free, hid in caves and among the rocks of the mountai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called to the mountains and the rocks, “Fall on us and hide us from the face of him who sits on the throne and from the wrath of the Lamb!]]></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e great day of their wrath has come, and who can withstand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2026-10-20T09:42:58Z</dcterms:created>
  <dcterms:modified xsi:type="dcterms:W3CDTF">2026-10-20T09:42:58Z</dcterms:modified>
  <dc:title>Bible.com.au: Revelation 6:1-17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