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4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it, the four living creatures and the twenty-four elders fell down before the Lamb. Each one had a harp and they were holding golden bowls full of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ng a new song, saying:“You are worthy to take the scrolland to open its seals,because you were slain,and with your blood you purchased for Godpersons from every tribe and language and people and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made them to be a kingdom and priests to serve our God,and they will reign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and heard the voice of many angels, numbering thousands upon thousands, and ten thousand times ten thousand. They encircled the throne and the living creatures and the e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loud voice they were saying:“Worthy is the Lamb, who was slain,to receive power and wealth and wisdom and strengthand honor and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every creature in heaven and on earth and under the earth and on the sea, and all that is in them, saying:“To him who sits on the throne and to the Lambbe praise and honor and glory and power,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said, “Amen,” and the elders fell down and worshi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in the right hand of him who sat on the throne a scroll with writing on both sides and sealed with seven se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mighty angel proclaiming in a loud voice, “Who is worthy to break the seals and open the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 one in heaven or on earth or under the earth could open the scroll or even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ept and wept because no one was found who was worthy to open the scroll or look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Do not weep! See, the Lion of the tribe of Judah, the Root of David, has triumphed. He is able to open the scroll and its seven se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 Lamb, looking as if it had been slain, standing at the center of the throne, encircled by the four living creatures and the elders. The Lamb had seven horns and seven eyes, which are the seven spirits of God sent out into all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ent and took the scroll from the right hand of him who sat on the thron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2026-06-23T18:09:04Z</dcterms:created>
  <dcterms:modified xsi:type="dcterms:W3CDTF">2026-06-23T18:09:04Z</dcterms:modified>
  <dc:title>Bible.com.au: Revelation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