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1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5:8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taken it, the four living creatures and the twenty-four elders fell down before the Lamb. Each one had a harp and they were holding golden bowls full of incense, which are the prayers of God’s peo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ng a new song, saying:“You are worthy to take the scrolland to open its seals,because you were slain,and with your blood you purchased for Godpersons from every tribe and language and people and n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m to be a kingdom and priests to serve our God,and they will reign on the earth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looked and heard the voice of many angels, numbering thousands upon thousands, and ten thousand times ten thousand. They encircled the throne and the living creatures and the eld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oud voice they were saying:“Worthy is the Lamb, who was slain,to receive power and wealth and wisdom and strengthand honor and glory and praise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heard every creature in heaven and on earth and under the earth and on the sea, and all that is in them, saying:“To him who sits on the throne and to the Lambbe praise and honor and glory and power,for ever and ever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r living creatures said, “Amen,” and the elders fell down and worship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2026-06-04T07:23:50Z</dcterms:created>
  <dcterms:modified xsi:type="dcterms:W3CDTF">2026-06-04T07:23:50Z</dcterms:modified>
  <dc:title>Bible.com.au: Revelation 5:8-14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