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08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 four living creatures had six wings and was covered with eyes all around, even under its wings. Day and night they never stop saying:“ ‘Holy, holy, holyis the Lord God Almighty,’who was, and is, and is to com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the living creatures give glory, honor and thanks to him who sits on the throne and who lives for ever and ev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enty-four elders fall down before him who sits on the throne and worship him who lives for ever and ever. They lay their crowns before the throne and say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worthy, our Lord and God,to receive glory and honor and power,for you created all things,and by your will they were createdand have their being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rone in Heav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I looked, and there before me was a door standing open in heaven. And the voice I had first heard speaking to me like a trumpet said, “Come up here, and I will show you what must take place after this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I was in the Spirit, and there before me was a throne in heaven with someone sitting on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ne who sat there had the appearance of jasper and ruby. A rainbow that shone like an emerald encircled the thr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rounding the throne were twenty-four other thrones, and seated on them were twenty-four elders. They were dressed in white and had crowns of gold on their hea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throne came flashes of lightning, rumblings and peals of thunder. In front of the throne, seven lamps were blazing. These are the seven spirits of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n front of the throne there was what looked like a sea of glass, clear as crystal.In the center, around the throne, were four living creatures, and they were covered with eyes, in front and in bac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living creature was like a lion, the second was like an ox, the third had a face like a man, the fourth was like a flying eag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2026-06-12T19:17:32Z</dcterms:created>
  <dcterms:modified xsi:type="dcterms:W3CDTF">2026-06-12T19:17:32Z</dcterms:modified>
  <dc:title>Bible.com.au: Revelation 4:1-11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