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go out to deceive the nations in the four corners of the earth—Gog and Magog—and to gather them for battle. In number they are like the sand on the seash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marched across the breadth of the earth and surrounded the camp of God’s people, the city he loves. But fire came down from heaven and devour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who deceived them, was thrown into the lake of burning sulfur, where the beast and the false prophet had been thrown. They will be tormented day and night for ever and ever.The Judgment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him who was seated on it. The earth and the heavens fled from his presence, and there was no place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great and small, standing before the throne, and books were opened. Another book was opened, which is the book of life. The dead were judged according to what they had done as recorded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a gave up the dead that were in it, and death and Hades gave up the dead that were in them, and each person was judged according to what they had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ath and Hades were thrown into the lake of fire. The lake of fire is the second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se name was not found written in the book of life was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housan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ing down out of heaven, having the key to the Abyss and holding in his hand a great ch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erpent, who is the devil, or Satan, and bound him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rew him into the Abyss, and locked and sealed it over him, to keep him from deceiving the nations anymore until the thousand years were ended. After that, he must be set free for a shor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rones on which were seated those who had been given authority to judge. And I saw the souls of those who had been beheaded because of their testimony about Jesus and because of the word of God. They had not worshiped the beast or its image and had not received its mark on their foreheads or their hands. They came to life and reigned with Christ a thousand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ended.) This is the first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are those who share in the first resurrection. The second death has no power over them, but they will be priests of God and of Christ and will reign with him for a thousand years.The Judgment of Sat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thousand years are over, Satan will be released from his priso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2026-06-09T23:13:07Z</dcterms:created>
  <dcterms:modified xsi:type="dcterms:W3CDTF">2026-06-09T23:13:07Z</dcterms:modified>
  <dc:title>Bible.com.au: Revelation 20:1-15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