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e linen, bright and clean,was given her to wear.”(Fine linen stands for the righteous acts of God’s hol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angel said to me, “Write this: Blessed are those who are invited to the wedding supper of the Lamb!” And he added, “These are the true word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is I fell at his feet to worship him. But he said to me, “Don’t do that! I am a fellow servant with you and with your brothers and sisters who hold to the testimony of Jesus. Worship God! For it is the Spirit of prophecy who bears testimony to Jesus.”The Heavenly Warrior Defeats the Be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w heaven standing open and there before me was a white horse, whose rider is called Faithful and True. With justice he judges and wages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like blazing fire, and on his head are many crowns. He has a name written on him that no one knows but he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dressed in a robe dipped in blood, and his name is the Word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mies of heaven were following him, riding on white horses and dressed in fine linen, white and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ming out of his mouth is a sharp sword with which to strike down the nations. “He will rule them with an iron scepter.” He treads the winepress of the fury of the wrath of Go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his robe and on his thigh he has this name written:king of kings and lord of l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aw an angel standing in the sun, who cried in a loud voice to all the birds flying in midair, “Come, gather together for the great supp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reefold Hallelujah Over Babylon’s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you may eat the flesh of kings, generals, and the mighty, of horses and their riders, and the flesh of all people, free and slave, great and sm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w the beast and the kings of the earth and their armies gathered together to wage war against the rider on the horse and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beast was captured, and with it the false prophet who had performed the signs on its behalf. With these signs he had deluded those who had received the mark of the beast and worshiped its image. The two of them were thrown alive into the fiery lake of burning sulf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st were killed with the sword coming out of the mouth of the rider on the horse, and all the birds gorged themselves on their fle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heard what sounded like the roar of a great multitude in heaven shouting:“Hallelujah!Salvation and glory and power belong to ou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rue and just are his judgments.He has condemned the great prostitutewho corrupted the earth by her adulteries.He has avenged on her the blood of his serv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gain they shouted:“Hallelujah!The smoke from her goes up for ever and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enty-four elders and the four living creatures fell down and worshiped God, who was seated on the throne. And they cried:“Amen, Hallelu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 voice came from the throne, saying:“Praise our God,all you his servants,you who fear him,both great and sm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what sounded like a great multitude, like the roar of rushing waters and like loud peals of thunder, shouting:“Hallelujah!For our Lord God Almighty reig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rejoice and be gladand give him glory!For the wedding of the Lamb has come,and his bride has made herself ready.]]></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2026-06-23T16:58:01Z</dcterms:created>
  <dcterms:modified xsi:type="dcterms:W3CDTF">2026-06-23T16:58:01Z</dcterms:modified>
  <dc:title>Bible.com.au: Revelation 19:1-21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