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east, which you saw, once was, now is not, and yet will come up out of the Abyss and go to its destruction. The inhabitants of the earth whose names have not been written in the book of life from the creation of the world will be astonished when they see the beast, because it once was, now is not, and yet will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calls for a mind with wisdom. The seven heads are seven hills on which the woman si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also seven kings. Five have fallen, one is, the other has not yet come; but when he does come, he must remain for only a little wh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beast who once was, and now is not, is an eighth king. He belongs to the seven and is going to his destru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en horns you saw are ten kings who have not yet received a kingdom, but who for one hour will receive authority as kings along with the b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have one purpose and will give their power and authority to the bea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wage war against the Lamb, but the Lamb will triumph over them because he is Lord of lords and King of kings—and with him will be his called, chosen and faithful follow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angel said to me, “The waters you saw, where the prostitute sits, are peoples, multitudes, nations and languag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beast and the ten horns you saw will hate the prostitute. They will bring her to ruin and leave her naked; they will eat her flesh and burn her with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God has put it into their hearts to accomplish his purpose by agreeing to hand over to the beast their royal authority, until God’s words are fulfi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bylon, the Prostitute on the B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man you saw is the great city that rules over the kings of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of the seven angels who had the seven bowls came and said to me, “Come, I will show you the punishment of the great prostitute, who sits by many wa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her the kings of the earth committed adultery, and the inhabitants of the earth were intoxicated with the wine of her adulte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angel carried me away in the Spirit into a wilderness. There I saw a woman sitting on a scarlet beast that was covered with blasphemous names and had seven heads and ten hor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oman was dressed in purple and scarlet, and was glittering with gold, precious stones and pearls. She held a golden cup in her hand, filled with abominable things and the filth of her adulter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name written on her forehead was a mystery:babylon the greatthe mother of prostitutesand of the abominations of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saw that the woman was drunk with the blood of God’s holy people, the blood of those who bore testimony to Jesus.When I saw her, I was greatly astonish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angel said to me: “Why are you astonished? I will explain to you the mystery of the woman and of the beast she rides, which has the seven heads and ten horns.]]></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2026-06-09T21:47:11Z</dcterms:created>
  <dcterms:modified xsi:type="dcterms:W3CDTF">2026-06-09T21:47:11Z</dcterms:modified>
  <dc:title>Bible.com.au: Revelation 17:1-18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