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bodies will lie in the public square of the great city—which is figuratively called Sodom and Egypt—where also their Lord was crucif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ree and a half days some from every people, tribe, language and nation will gaze on their bodies and refuse them buri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inhabitants of the earth will gloat over them and will celebrate by sending each other gifts, because these two prophets had tormented those who live on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fter the three and a half days the breath of life from God entered them, and they stood on their feet, and terror struck those who saw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heard a loud voice from heaven saying to them, “Come up here.” And they went up to heaven in a cloud, while their enemies looked 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that very hour there was a severe earthquake and a tenth of the city collapsed. Seven thousand people were killed in the earthquake, and the survivors were terrified and gave glory to the God of hea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cond woe has passed; the third woe is coming soon.The Seventh Trump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eventh angel sounded his trumpet, and there were loud voices in heaven, which said:“The kingdom of the world has becomethe kingdom of our Lord and of his Messiah,and he will reign for ever and e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twenty-four elders, who were seated on their thrones before God, fell on their faces and worshiped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ying:“We give thanks to you, Lord God Almighty,the One who is and who was,because you have taken your great powerand have begun to reig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wo Witnes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nations were angry,and your wrath has come.The time has come for judging the dead,and for rewarding your servants the prophetsand your people who revere your name,both great and small—and for destroying those who destroy 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God’s temple in heaven was opened, and within his temple was seen the ark of his covenant. And there came flashes of lightning, rumblings, peals of thunder, an earthquake and a severe hailstor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as given a reed like a measuring rod and was told, “Go and measure the temple of God and the altar, with its worship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exclude the outer court; do not measure it, because it has been given to the Gentiles. They will trample on the holy city for 42 mont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appoint my two witnesses, and they will prophesy for 1,260 days, clothed in sackcl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re “the two olive trees” and the two lampstands, and “they stand before the Lord of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nyone tries to harm them, fire comes from their mouths and devours their enemies. This is how anyone who wants to harm them must d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have power to shut up the heavens so that it will not rain during the time they are prophesying; and they have power to turn the waters into blood and to strike the earth with every kind of plague as often as they w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they have finished their testimony, the beast that comes up from the Abyss will attack them, and overpower and kill them.]]></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2026-06-01T22:37:11Z</dcterms:created>
  <dcterms:modified xsi:type="dcterms:W3CDTF">2026-06-01T22:37:11Z</dcterms:modified>
  <dc:title>Bible.com.au: Revelation 11:1-19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