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69055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9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 our God,you answered them;you were to Israel a forgiving God,though you punished their misdeed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alt the Lord our Godand worship at his holy mountain,for the Lord our God is hol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99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reigns,let the nations tremble;he sits enthroned between the cherubim,let the earth shak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eat is the Lord in Zion;he is exalted over all the nation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praise your great and awesome name—he is hol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 is mighty, he loves justice—you have established equity;in Jacob you have donewhat is just and righ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alt the Lord our Godand worship at his footstool;he is hol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ses and Aaron were among his priests,Samuel was among those who called on his name;they called on the Lordand he answered the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poke to them from the pillar of cloud;they kept his statutes and the decrees he gave the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1">
  <a:themeElements>
    <a:clrScheme name="Theme3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2026-05-25T01:58:03Z</dcterms:created>
  <dcterms:modified xsi:type="dcterms:W3CDTF">2026-05-25T01:58:03Z</dcterms:modified>
  <dc:title>Bible.com.au: Psalms 99:1-9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