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021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rivers clap their hands,let the mountains sing together for joy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sing before the Lord,for he comes to judge the earth.He will judge the world in righteousnessand the peoples with e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8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 a new song,for he has done marvelous things;his right hand and his holy armhave worked salvation for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made his salvation knownand revealed his righteousness to the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remembered his loveand his faithfulness to Israel;all the ends of the earth have seenthe salvation of 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for joy to the Lord, all the earth,burst into jubilant song with music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usic to the Lord with the harp,with the harp and the sound of singing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rumpets and the blast of the ram’s horn—shout for joy before the Lord, the K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ea resound, and everything in it,the world, and all who live i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2026-06-28T22:31:25Z</dcterms:created>
  <dcterms:modified xsi:type="dcterms:W3CDTF">2026-06-28T22:31:25Z</dcterms:modified>
  <dc:title>Bible.com.au: Psalms 98:1-9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