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6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7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hears and rejoicesand the villages of Judah are gladbecause of your judgments,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Lord, are the Most High over all the earth;you are exalted far above all go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 love the Lord hate evil,for he guards the lives of his faithful onesand delivers them from the hand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 shines on the righteousand joy on the upright in hear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in the Lord, you who are righteous,and praise his holy na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7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, let the earth be glad;let the distant shores rejoi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uds and thick darkness surround him;righteousness and justice are the foundation of his thron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goes before himand consumes his foes on every sid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ightning lights up the world;the earth sees and trembl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melt like wax before the Lord,before the Lord of all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proclaim his righteousness,and all peoples see his glo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worship images are put to shame,those who boast in idols—worship him, all you gods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2026-06-24T14:29:29Z</dcterms:created>
  <dcterms:modified xsi:type="dcterms:W3CDTF">2026-06-24T14:29:29Z</dcterms:modified>
  <dc:title>Bible.com.au: Psalms 97:1-12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