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presProps" Target="presProps.xml"/>
  <Relationship Id="rId19" Type="http://schemas.openxmlformats.org/officeDocument/2006/relationships/viewProps" Target="viewProps.xml"/>
  <Relationship Id="rId2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56751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97:1-1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Zion hears and rejoicesand the villages of Judah are gladbecause of your judgments, Lord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you, Lord, are the Most High over all the earth;you are exalted far above all god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ose who love the Lord hate evil,for he guards the lives of his faithful onesand delivers them from the hand of the wicke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ght shines on the righteousand joy on the upright in heart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joice in the Lord, you who are righteous,and praise his holy nam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97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reigns, let the earth be glad;let the distant shores rejoic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louds and thick darkness surround him;righteousness and justice are the foundation of his thron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ire goes before himand consumes his foes on every sid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lightning lights up the world;the earth sees and tremble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mountains melt like wax before the Lord,before the Lord of all the earth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heavens proclaim his righteousness,and all peoples see his glory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who worship images are put to shame,those who boast in idols—worship him, all you gods!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">
  <a:themeElements>
    <a:clrScheme name="Theme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2026-08-24T06:00:39Z</dcterms:created>
  <dcterms:modified xsi:type="dcterms:W3CDTF">2026-08-24T06:00:39Z</dcterms:modified>
  <dc:title>Bible.com.au: Psalms 97:1-12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