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 glory due his name;bring an offering and come into his cou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 in the splendor of his holiness;tremble before him, all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nations, “The Lord reigns.”The world is firmly established, it cannot be moved;he will judge the peoples with equ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rejoice, let the earth be glad;let the sea resound, and all that is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s be jubilant, and everything in them;let all the trees of the forest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creation rejoice before the Lord, for he comes,he comes to judge the earth.He will judge the world in righteousnessand the peoples in his faithful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a new song;sing to the Lord, all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praise his name;proclaim his salvation day after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nations,his marvelous deeds among all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Lord and most worthy of praise;he is to be feared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nations are idols,but the Lord made the heave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lendor and majesty are before him;strength and glory are in his sanctua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all you families of nations,ascribe to the Lord glory and streng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2026-07-23T02:03:42Z</dcterms:created>
  <dcterms:modified xsi:type="dcterms:W3CDTF">2026-07-23T02:03:42Z</dcterms:modified>
  <dc:title>Bible.com.au: Psalms 96:1-13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