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23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to the Lord the glory due his name;bring an offering and come into his cour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ship the Lord in the splendor of his holiness;tremble before him, all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among the nations, “The Lord reigns.”The world is firmly established, it cannot be moved;he will judge the peoples with equi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eavens rejoice, let the earth be glad;let the sea resound, and all that is in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fields be jubilant, and everything in them;let all the trees of the forest sing for jo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creation rejoice before the Lord, for he comes,he comes to judge the earth.He will judge the world in righteousnessand the peoples in his faithfuln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6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 a new song;sing to the Lord, all the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, praise his name;proclaim his salvation day after d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his glory among the nations,his marvelous deeds among all peopl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is the Lord and most worthy of praise;he is to be feared above all go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gods of the nations are idols,but the Lord made the heave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lendor and majesty are before him;strength and glory are in his sanctua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to the Lord, all you families of nations,ascribe to the Lord glory and streng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2026-05-23T17:08:17Z</dcterms:created>
  <dcterms:modified xsi:type="dcterms:W3CDTF">2026-05-23T17:08:17Z</dcterms:modified>
  <dc:title>Bible.com.au: Psalms 96:1-13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